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  <Override PartName="/ppt/media/image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re et sous-ti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 photo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hape 106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 photo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xfrm>
            <a:off x="6335522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– Gilles Allain</a:t>
            </a:r>
          </a:p>
        </p:txBody>
      </p:sp>
      <p:sp>
        <p:nvSpPr>
          <p:cNvPr id="124" name="Shape 124"/>
          <p:cNvSpPr/>
          <p:nvPr>
            <p:ph type="body" sz="quarter" idx="14"/>
          </p:nvPr>
        </p:nvSpPr>
        <p:spPr>
          <a:xfrm>
            <a:off x="673100" y="4339939"/>
            <a:ext cx="11658600" cy="20354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Saisissez une citation ici.</a:t>
            </a:r>
          </a:p>
        </p:txBody>
      </p:sp>
      <p:sp>
        <p:nvSpPr>
          <p:cNvPr id="125" name="Shape 125"/>
          <p:cNvSpPr/>
          <p:nvPr>
            <p:ph type="body" sz="quarter" idx="15"/>
          </p:nvPr>
        </p:nvSpPr>
        <p:spPr>
          <a:xfrm>
            <a:off x="5958796" y="7061200"/>
            <a:ext cx="1089267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 »</a:t>
            </a:r>
          </a:p>
        </p:txBody>
      </p:sp>
      <p:sp>
        <p:nvSpPr>
          <p:cNvPr id="126" name="Shape 126"/>
          <p:cNvSpPr/>
          <p:nvPr>
            <p:ph type="body" sz="quarter" idx="16"/>
          </p:nvPr>
        </p:nvSpPr>
        <p:spPr>
          <a:xfrm>
            <a:off x="5958796" y="2565400"/>
            <a:ext cx="1089267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« </a:t>
            </a: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erge - Au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Alternative horizonta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Centré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Centre - Op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Texte du titre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Shape 57"/>
          <p:cNvSpPr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Texte du titre</a:t>
            </a:r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, puces et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88" name="Shape 88"/>
          <p:cNvSpPr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130" sz="6500"/>
            </a:pPr>
            <a:r>
              <a:t>Master code camp</a:t>
            </a:r>
          </a:p>
          <a:p>
            <a:pPr>
              <a:defRPr spc="130" sz="6500"/>
            </a:pPr>
            <a:r>
              <a:t>ETNA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xfrm>
            <a:off x="679450" y="4515475"/>
            <a:ext cx="4889501" cy="3581401"/>
          </a:xfrm>
          <a:prstGeom prst="rect">
            <a:avLst/>
          </a:prstGeom>
        </p:spPr>
        <p:txBody>
          <a:bodyPr/>
          <a:lstStyle/>
          <a:p>
            <a:pPr algn="ctr">
              <a:defRPr spc="72" sz="3600"/>
            </a:pPr>
            <a:r>
              <a:t>Score : 0.73206</a:t>
            </a:r>
          </a:p>
          <a:p>
            <a:pPr algn="ctr">
              <a:defRPr spc="72" sz="3600"/>
            </a:pPr>
            <a:r>
              <a:t>Ranking : 4136</a:t>
            </a:r>
          </a:p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xfrm>
            <a:off x="679450" y="3064648"/>
            <a:ext cx="4889501" cy="1358901"/>
          </a:xfrm>
          <a:prstGeom prst="rect">
            <a:avLst/>
          </a:prstGeom>
        </p:spPr>
        <p:txBody>
          <a:bodyPr/>
          <a:lstStyle>
            <a:lvl1pPr algn="ctr">
              <a:defRPr spc="122" sz="6100"/>
            </a:lvl1pPr>
          </a:lstStyle>
          <a:p>
            <a:pPr/>
            <a:r>
              <a:t>Titanic</a:t>
            </a:r>
          </a:p>
        </p:txBody>
      </p:sp>
      <p:pic>
        <p:nvPicPr>
          <p:cNvPr id="162" name="280px-RMS_Titanic_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75096" y="2933927"/>
            <a:ext cx="6112408" cy="38857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body" idx="13"/>
          </p:nvPr>
        </p:nvSpPr>
        <p:spPr>
          <a:xfrm>
            <a:off x="673100" y="1320800"/>
            <a:ext cx="11658600" cy="684883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72" sz="3600"/>
            </a:lvl1pPr>
          </a:lstStyle>
          <a:p>
            <a:pPr/>
            <a:r>
              <a:t>Score : 0.93514                         Ranking : 1118</a:t>
            </a:r>
          </a:p>
        </p:txBody>
      </p:sp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Digit Recognizer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